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1746784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99595"/>
            <a:ext cx="4758096" cy="15581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kk-KZ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32-34, днем 25-27 мороза.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февраля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без осадков.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северо-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западный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воздуха 29-31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44895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февраля, ночью 17 февраля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Седелёва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29263</TotalTime>
  <Words>654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4855</cp:revision>
  <cp:lastPrinted>2021-11-30T05:55:24Z</cp:lastPrinted>
  <dcterms:created xsi:type="dcterms:W3CDTF">2018-03-27T06:03:00Z</dcterms:created>
  <dcterms:modified xsi:type="dcterms:W3CDTF">2024-02-15T06:38:08Z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