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84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6025" y="146775"/>
            <a:ext cx="4816475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Облачно, утром </a:t>
            </a:r>
            <a:r>
              <a:rPr lang="kk-KZ" sz="1100" dirty="0">
                <a:solidFill>
                  <a:schemeClr val="tx1"/>
                </a:solidFill>
              </a:rPr>
              <a:t>и днем осадки, временами сильные (преимущественно снег), гололед. </a:t>
            </a:r>
            <a:r>
              <a:rPr lang="ru-RU" sz="1100" dirty="0">
                <a:solidFill>
                  <a:schemeClr val="tx1"/>
                </a:solidFill>
              </a:rPr>
              <a:t>Ветер северо-западный 2-7 м/с. Температура воздуха ночью и днем 0-2 мороза, днем 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снег, туман, гололед.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en-US" sz="1100" dirty="0" smtClean="0">
                <a:solidFill>
                  <a:schemeClr val="tx1"/>
                </a:solidFill>
              </a:rPr>
              <a:t>2</a:t>
            </a:r>
            <a:r>
              <a:rPr lang="ru-RU" sz="1100" dirty="0" smtClean="0">
                <a:solidFill>
                  <a:schemeClr val="tx1"/>
                </a:solidFill>
              </a:rPr>
              <a:t>-</a:t>
            </a:r>
            <a:r>
              <a:rPr lang="en-US" sz="1100" dirty="0" smtClean="0">
                <a:solidFill>
                  <a:schemeClr val="tx1"/>
                </a:solidFill>
              </a:rPr>
              <a:t>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21-23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55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339246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18592</TotalTime>
  <Words>789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4275</cp:revision>
  <cp:lastPrinted>2021-07-01T09:11:30Z</cp:lastPrinted>
  <dcterms:created xsi:type="dcterms:W3CDTF">2018-03-27T06:03:00Z</dcterms:created>
  <dcterms:modified xsi:type="dcterms:W3CDTF">2024-02-15T08:17:00Z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