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26" y="4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4996549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647885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днем снег, гололед, метель. Ветер юго-восточный 9-14, порывы 15-20 м/с. Температура воздуха ночью 4-6 мороза, днем 0-2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снег, гололед, метель.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 15-20, временами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порывы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23-28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6-8 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Нуршаева А.Д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24802</TotalTime>
  <Words>607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3191</cp:revision>
  <cp:lastPrinted>2021-10-15T03:50:29Z</cp:lastPrinted>
  <dcterms:created xsi:type="dcterms:W3CDTF">2018-03-27T06:03:00Z</dcterms:created>
  <dcterms:modified xsi:type="dcterms:W3CDTF">2024-02-15T08:38:30Z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