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260911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Ветер северный 6-11 м/с. Температура воздуха ночью 33-35, днем 24-26 мороза.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северный, 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033263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 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18213</TotalTime>
  <Words>536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3324</cp:revision>
  <cp:lastPrinted>2021-07-01T03:56:27Z</cp:lastPrinted>
  <dcterms:created xsi:type="dcterms:W3CDTF">2018-03-27T06:03:00Z</dcterms:created>
  <dcterms:modified xsi:type="dcterms:W3CDTF">2024-02-15T06:50:45Z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