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ECC3C79-05E4-40C3-9C28-DE724AC6C6C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2330049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CDF50C-648B-4F98-A1C1-B09C5141081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6E68-4E06-43B4-99FE-709DC8AF5E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A6B3BF-A714-4A4C-97F0-B90B66C02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39F4D8-D71C-4490-9575-3BB7FCA960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4C35B-D5DA-4474-B7DB-0B7B86A28FD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5F69B-0461-49DB-82A7-716509A491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7A410B-6B4E-495C-9DF3-50CF3AD25BB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87C596-EC24-4B8A-8668-24998C2D0B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CD4DE-FF7A-4940-AFE1-1DCB76C8F4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17219-0BB7-47B0-812C-37A77BC077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03495-FD99-407A-B386-FB234A175B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F8A4DFFC-CB1D-4C36-BA9F-FEC170F0DE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45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14 февраля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36525"/>
            <a:ext cx="4816475" cy="175432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15 февраля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14 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15 февраля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</a:t>
            </a:r>
            <a:r>
              <a:rPr lang="ru-RU" dirty="0">
                <a:solidFill>
                  <a:schemeClr val="tx1"/>
                </a:solidFill>
              </a:rPr>
              <a:t>0-5 м/с. Температура воздуха ночью </a:t>
            </a:r>
            <a:r>
              <a:rPr lang="ru-RU" dirty="0">
                <a:solidFill>
                  <a:schemeClr val="tx1"/>
                </a:solidFill>
              </a:rPr>
              <a:t>около 0 градусов, днем 11-13 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en-US" dirty="0">
              <a:solidFill>
                <a:schemeClr val="tx1"/>
              </a:solidFill>
            </a:endParaRP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ночь 16 февраля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15 февраля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16 февраля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осадки (дождь, снег). Ветер </a:t>
            </a:r>
            <a:r>
              <a:rPr lang="en-US" dirty="0" smtClean="0">
                <a:solidFill>
                  <a:schemeClr val="tx1"/>
                </a:solidFill>
              </a:rPr>
              <a:t>2</a:t>
            </a:r>
            <a:r>
              <a:rPr lang="ru-RU" dirty="0" smtClean="0">
                <a:solidFill>
                  <a:schemeClr val="tx1"/>
                </a:solidFill>
              </a:rPr>
              <a:t>-</a:t>
            </a:r>
            <a:r>
              <a:rPr lang="en-US" dirty="0" smtClean="0">
                <a:solidFill>
                  <a:schemeClr val="tx1"/>
                </a:solidFill>
              </a:rPr>
              <a:t>7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</a:t>
            </a:r>
            <a:r>
              <a:rPr lang="en-US" dirty="0" smtClean="0">
                <a:solidFill>
                  <a:schemeClr val="tx1"/>
                </a:solidFill>
              </a:rPr>
              <a:t>1</a:t>
            </a:r>
            <a:r>
              <a:rPr lang="ru-RU" dirty="0" smtClean="0">
                <a:solidFill>
                  <a:schemeClr val="tx1"/>
                </a:solidFill>
              </a:rPr>
              <a:t>-</a:t>
            </a:r>
            <a:r>
              <a:rPr lang="en-US" dirty="0" smtClean="0">
                <a:solidFill>
                  <a:schemeClr val="tx1"/>
                </a:solidFill>
              </a:rPr>
              <a:t>3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мороза.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095500"/>
            <a:ext cx="4824412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15 февраля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16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февраля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за 14 февраля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9034533"/>
              </p:ext>
            </p:extLst>
          </p:nvPr>
        </p:nvGraphicFramePr>
        <p:xfrm>
          <a:off x="5026025" y="4081463"/>
          <a:ext cx="4684713" cy="2233931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444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11126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818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09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kumimoji="0" lang="en-US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9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18577</TotalTime>
  <Words>787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4270</cp:revision>
  <cp:lastPrinted>2021-07-01T09:11:30Z</cp:lastPrinted>
  <dcterms:created xsi:type="dcterms:W3CDTF">2018-03-27T06:03:00Z</dcterms:created>
  <dcterms:modified xsi:type="dcterms:W3CDTF">2024-02-14T06:33:34Z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