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759002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№45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февраля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снег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низовая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метель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гололед. </a:t>
            </a:r>
            <a:r>
              <a:rPr lang="kk-KZ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и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16 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северный 5-10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33-35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8479317"/>
              </p:ext>
            </p:extLst>
          </p:nvPr>
        </p:nvGraphicFramePr>
        <p:xfrm>
          <a:off x="5097016" y="4299341"/>
          <a:ext cx="4687289" cy="1043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18210</TotalTime>
  <Words>536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3322</cp:revision>
  <cp:lastPrinted>2021-07-01T03:56:27Z</cp:lastPrinted>
  <dcterms:created xsi:type="dcterms:W3CDTF">2018-03-27T06:03:00Z</dcterms:created>
  <dcterms:modified xsi:type="dcterms:W3CDTF">2024-02-14T06:44:22Z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