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63025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существенных осадков.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ночью 1-6 м/с, днем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9-14,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0189720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18237</TotalTime>
  <Words>603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2021-07-01T03:56:27Z</cp:lastPrinted>
  <dcterms:created xsi:type="dcterms:W3CDTF">2018-03-27T06:03:00Z</dcterms:created>
  <dcterms:modified xsi:type="dcterms:W3CDTF">2024-02-14T06:44:30Z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