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14586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низовая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гололед. Ветер северный 7-12 м/с. Температура воздуха ночью и днем 15-17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33-35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3819691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17723</TotalTime>
  <Words>601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3316</cp:revision>
  <cp:lastPrinted>2021-07-01T03:56:27Z</cp:lastPrinted>
  <dcterms:created xsi:type="dcterms:W3CDTF">2018-03-27T06:03:00Z</dcterms:created>
  <dcterms:modified xsi:type="dcterms:W3CDTF">2024-02-14T06:44:26Z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