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10" d="100"/>
          <a:sy n="110" d="100"/>
        </p:scale>
        <p:origin x="-2250" y="-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и днем  20-22 мороза.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 Температура воздуха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8765466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0,545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5992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2024 года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Закария Г.Е./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62820747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34786</TotalTime>
  <Words>593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4102</cp:revision>
  <cp:lastPrinted>2021-02-03T11:37:00Z</cp:lastPrinted>
  <dcterms:created xsi:type="dcterms:W3CDTF">2018-03-27T06:03:00Z</dcterms:created>
  <dcterms:modified xsi:type="dcterms:W3CDTF">2024-02-14T06:33:48Z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