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995409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23097370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3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358775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 ночью 9-14, днем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Сәдуақасов 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14042</TotalTime>
  <Words>587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2933</cp:revision>
  <cp:lastPrinted>2021-07-01T03:56:27Z</cp:lastPrinted>
  <dcterms:created xsi:type="dcterms:W3CDTF">2018-03-27T06:03:00Z</dcterms:created>
  <dcterms:modified xsi:type="dcterms:W3CDTF">2024-02-14T06:49:10Z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