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75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233250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февраля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февраля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снег, метель.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северо-западный 7-12, ночью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8-10° мороза с дальнейшим понижением.</a:t>
            </a: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февраля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 февраля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февраля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западный, северо-западный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30-32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1375" y="220112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6114427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22323</TotalTime>
  <Words>663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3464</cp:revision>
  <cp:lastPrinted>2021-10-18T15:52:53Z</cp:lastPrinted>
  <dcterms:created xsi:type="dcterms:W3CDTF">2018-03-27T06:03:00Z</dcterms:created>
  <dcterms:modified xsi:type="dcterms:W3CDTF">2024-02-14T06:47:42Z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