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098880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93412"/>
            <a:ext cx="4758096" cy="17704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9-14, ночью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25-27, днем 23-25 мороза.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северо-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28-30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5826046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2.778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февраля, ночью 16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29258</TotalTime>
  <Words>658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4851</cp:revision>
  <cp:lastPrinted>2021-11-30T05:55:24Z</cp:lastPrinted>
  <dcterms:created xsi:type="dcterms:W3CDTF">2018-03-27T06:03:00Z</dcterms:created>
  <dcterms:modified xsi:type="dcterms:W3CDTF">2024-02-14T06:29:25Z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