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7943832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69646" y="293174"/>
            <a:ext cx="461100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февраля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 15 февраля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28-30, днем 25-27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lvl="0" algn="just">
              <a:defRPr/>
            </a:pP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15 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30-32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6642328"/>
              </p:ext>
            </p:extLst>
          </p:nvPr>
        </p:nvGraphicFramePr>
        <p:xfrm>
          <a:off x="5030050" y="4288930"/>
          <a:ext cx="4691064" cy="19944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3147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9197" y="2422308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февраля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21225</TotalTime>
  <Words>585</Words>
  <Application>Microsoft Office PowerPoint</Application>
  <PresentationFormat>Лист A4 (210x297 мм)</PresentationFormat>
  <Paragraphs>101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3573</cp:revision>
  <cp:lastPrinted>2021-07-01T03:56:27Z</cp:lastPrinted>
  <dcterms:created xsi:type="dcterms:W3CDTF">2018-03-27T06:03:00Z</dcterms:created>
  <dcterms:modified xsi:type="dcterms:W3CDTF">2024-02-14T06:32:13Z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