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642" y="-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№45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февраля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204865"/>
            <a:ext cx="475217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февраля, ночью 16 февраля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февраля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28663965"/>
              </p:ext>
            </p:extLst>
          </p:nvPr>
        </p:nvGraphicFramePr>
        <p:xfrm>
          <a:off x="5025008" y="4005066"/>
          <a:ext cx="4693124" cy="27591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864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0,00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8174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0,03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69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0,3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87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0,22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36576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1,1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февраля по 21 ч. 15 февраля 2024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северо-западный    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15-20 м/с. Температура воздуха ночью 30-32, днем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27-29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16 февраля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февраля по 09 ч. 16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февраля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северо-западный        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-35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altLang="ru-RU" sz="1200" b="1" i="1">
                <a:latin typeface="Times New Roman" pitchFamily="18" charset="0"/>
                <a:cs typeface="Times New Roman" pitchFamily="18" charset="0"/>
              </a:rPr>
              <a:t>Ерденов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15699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4454</cp:revision>
  <cp:lastPrinted>2021-07-01T03:56:27Z</cp:lastPrinted>
  <dcterms:created xsi:type="dcterms:W3CDTF">2018-03-27T06:03:00Z</dcterms:created>
  <dcterms:modified xsi:type="dcterms:W3CDTF">2024-02-14T07:20:13Z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