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63364719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 февраля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1743634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феврал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юго-западный 8-13, утром и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февраля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феврал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осадки (дождь, снег), гололед.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8-13,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7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февраля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13478</TotalTime>
  <Words>626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3001</cp:revision>
  <cp:lastPrinted>2021-07-01T03:56:27Z</cp:lastPrinted>
  <dcterms:created xsi:type="dcterms:W3CDTF">2018-03-27T06:03:00Z</dcterms:created>
  <dcterms:modified xsi:type="dcterms:W3CDTF">2024-02-14T05:41:13Z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