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8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816039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15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снег,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низовая метель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гололед.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северный 7-12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февраля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7269657"/>
              </p:ext>
            </p:extLst>
          </p:nvPr>
        </p:nvGraphicFramePr>
        <p:xfrm>
          <a:off x="5019674" y="4221088"/>
          <a:ext cx="4691064" cy="223859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18635</TotalTime>
  <Words>645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3377</cp:revision>
  <cp:lastPrinted>2021-07-01T03:56:27Z</cp:lastPrinted>
  <dcterms:created xsi:type="dcterms:W3CDTF">2018-03-27T06:03:00Z</dcterms:created>
  <dcterms:modified xsi:type="dcterms:W3CDTF">2024-02-14T06:44:34Z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