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795964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февраля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14 февраля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О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 снег, метель.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7-9°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февраля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30-32°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4684" y="237164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264909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18736</TotalTime>
  <Words>599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3218</cp:revision>
  <cp:lastPrinted>2021-10-14T11:15:53Z</cp:lastPrinted>
  <dcterms:created xsi:type="dcterms:W3CDTF">2018-03-27T06:03:00Z</dcterms:created>
  <dcterms:modified xsi:type="dcterms:W3CDTF">2024-02-14T07:24:43Z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