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115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3848951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№45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февраля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4793046"/>
              </p:ext>
            </p:extLst>
          </p:nvPr>
        </p:nvGraphicFramePr>
        <p:xfrm>
          <a:off x="4989512" y="4393086"/>
          <a:ext cx="4747702" cy="172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676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3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10814"/>
            <a:ext cx="4759889" cy="20600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15 февраля                    </a:t>
            </a:r>
          </a:p>
          <a:p>
            <a:pPr>
              <a:lnSpc>
                <a:spcPct val="105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kk-KZ" sz="1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</a:t>
            </a: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kk-KZ" sz="1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</a:t>
            </a: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, без </a:t>
            </a:r>
            <a:r>
              <a:rPr lang="kk-KZ" sz="1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осадков</a:t>
            </a: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kk-KZ" sz="1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kk-KZ" sz="1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</a:t>
            </a: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9-14 м/с. Температура </a:t>
            </a:r>
            <a:r>
              <a:rPr lang="kk-KZ" sz="1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воздуха</a:t>
            </a: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kk-KZ" sz="1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ночью</a:t>
            </a: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20-22 </a:t>
            </a:r>
            <a:r>
              <a:rPr lang="kk-KZ" sz="1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13-15 </a:t>
            </a:r>
            <a:r>
              <a:rPr lang="kk-KZ" sz="1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KZ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indent="144000" algn="just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16 февраля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15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16 февраля</a:t>
            </a:r>
          </a:p>
          <a:p>
            <a:pPr lvl="0" indent="14400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9-14 м/с. Температура воздуха 25-27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24074</TotalTime>
  <Words>621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4224</cp:revision>
  <cp:lastPrinted>2021-07-01T03:56:27Z</cp:lastPrinted>
  <dcterms:created xsi:type="dcterms:W3CDTF">2018-03-27T06:03:00Z</dcterms:created>
  <dcterms:modified xsi:type="dcterms:W3CDTF">2024-02-14T06:56:49Z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