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1" d="100"/>
          <a:sy n="101" d="100"/>
        </p:scale>
        <p:origin x="126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4188859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февраля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9644996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1998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14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8312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 Ветер 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северный, северо-восточный 9-14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 м/с. Температура воздуха ночью 1-3, днем 8-10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февраля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февраля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февраля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9-14, порывы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24807</TotalTime>
  <Words>542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3189</cp:revision>
  <cp:lastPrinted>2021-10-15T03:50:29Z</cp:lastPrinted>
  <dcterms:created xsi:type="dcterms:W3CDTF">2018-03-27T06:03:00Z</dcterms:created>
  <dcterms:modified xsi:type="dcterms:W3CDTF">2024-02-14T06:59:21Z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