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9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6943215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45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февраля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49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15 февраля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14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Переменная облачность, без осадков. Ветер 9-14 м/с. Температура воздуха ночью 29-31, днем 26-28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16 февраля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с 21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воздуха 31-33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7813108"/>
              </p:ext>
            </p:extLst>
          </p:nvPr>
        </p:nvGraphicFramePr>
        <p:xfrm>
          <a:off x="5069627" y="4405647"/>
          <a:ext cx="4691064" cy="2120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0.551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538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B63124D0-F642-4D28-B7A1-36AE39D56F62}"/>
              </a:ext>
            </a:extLst>
          </p:cNvPr>
          <p:cNvSpPr txBox="1"/>
          <p:nvPr/>
        </p:nvSpPr>
        <p:spPr>
          <a:xfrm>
            <a:off x="5080522" y="3311090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18635</TotalTime>
  <Words>606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3068</cp:revision>
  <cp:lastPrinted>2021-07-01T03:56:27Z</cp:lastPrinted>
  <dcterms:created xsi:type="dcterms:W3CDTF">2018-03-27T06:03:00Z</dcterms:created>
  <dcterms:modified xsi:type="dcterms:W3CDTF">2024-02-14T07:02:27Z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