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85040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снег, метель.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с переходом на северо-западный 7-12, ночью порывы 15-20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17-19°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ctr"/>
            <a:endParaRPr lang="kk-KZ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31-33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926" y="218332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6345" y="31512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93909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19388</TotalTime>
  <Words>612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3246</cp:revision>
  <cp:lastPrinted>2021-07-01T03:56:27Z</cp:lastPrinted>
  <dcterms:created xsi:type="dcterms:W3CDTF">2018-03-27T06:03:00Z</dcterms:created>
  <dcterms:modified xsi:type="dcterms:W3CDTF">2024-02-14T07:17:03Z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