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099626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19959"/>
            <a:ext cx="4758096" cy="1717393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Облачно, осадки (преимущественно снег), метель. Ветер южный с переходом на северо-западный 9-14, порывы 15-20 м/с. Температура воздуха ночью 9-11, днем 1-3 мороза с дальнейшим понижением. </a:t>
            </a:r>
            <a:r>
              <a:rPr lang="ru-RU" sz="105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9-14, порывы 15-20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25-27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948128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29250</TotalTime>
  <Words>670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4848</cp:revision>
  <cp:lastPrinted>2021-11-30T05:55:24Z</cp:lastPrinted>
  <dcterms:created xsi:type="dcterms:W3CDTF">2018-03-27T06:03:00Z</dcterms:created>
  <dcterms:modified xsi:type="dcterms:W3CDTF">2024-02-13T06:12:51Z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