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315335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ночью снег, днем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дождь, снег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метель, гололед. Ветер юго-западный, западный 9-14, порывы 15-20 м/с. Температура воздуха ночью 8-10, днем 0-2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630571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17704</TotalTime>
  <Words>616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3313</cp:revision>
  <cp:lastPrinted>2021-07-01T03:56:27Z</cp:lastPrinted>
  <dcterms:created xsi:type="dcterms:W3CDTF">2018-03-27T06:03:00Z</dcterms:created>
  <dcterms:modified xsi:type="dcterms:W3CDTF">2024-02-13T06:46:59Z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