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февраля, ночью 15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36731143"/>
              </p:ext>
            </p:extLst>
          </p:nvPr>
        </p:nvGraphicFramePr>
        <p:xfrm>
          <a:off x="5025008" y="4005066"/>
          <a:ext cx="4693124" cy="27432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866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февраля по 21 ч. 14 февраля 2024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снег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порывы 23-28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с дальнейшим понижением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15 февраля</a:t>
            </a:r>
          </a:p>
          <a:p>
            <a:pPr lvl="0" indent="180975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 по 09 ч. 15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ночью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29-31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sz="1200" b="1" i="1" dirty="0">
                <a:latin typeface="Times New Roman" pitchFamily="18" charset="0"/>
                <a:cs typeface="Times New Roman" pitchFamily="18" charset="0"/>
              </a:rPr>
              <a:t>Т. 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15697</TotalTime>
  <Words>595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4449</cp:revision>
  <cp:lastPrinted>2021-07-01T03:56:27Z</cp:lastPrinted>
  <dcterms:created xsi:type="dcterms:W3CDTF">2018-03-27T06:03:00Z</dcterms:created>
  <dcterms:modified xsi:type="dcterms:W3CDTF">2024-02-13T06:40:16Z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