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750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8354589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№44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13 февраля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днем снег.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5-10 м/с. Температура воздуха ночью 15-17°, днем 0-2° мороза.</a:t>
            </a:r>
          </a:p>
          <a:p>
            <a:pPr algn="ctr"/>
            <a:endParaRPr lang="kk-KZ" sz="6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9-14  м/с.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5-7°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926" y="2183324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46345" y="31512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293909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 Н.М.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19357</TotalTime>
  <Words>595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3241</cp:revision>
  <cp:lastPrinted>2021-07-01T03:56:27Z</cp:lastPrinted>
  <dcterms:created xsi:type="dcterms:W3CDTF">2018-03-27T06:03:00Z</dcterms:created>
  <dcterms:modified xsi:type="dcterms:W3CDTF">2024-02-13T06:41:26Z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