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2250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14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осадки (дождь, снег), гололед. Ветер юго-западный с переходом на северо-восточный 7-12 м/с. Температура воздуха ночью  днем  около 0 градусов.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15 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временами небольшой снег. Ветер юго-западный 9-14 м/с.  Температура воздуха  14-16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14718109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 февраля, ночью 15 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34784</TotalTime>
  <Words>603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4099</cp:revision>
  <cp:lastPrinted>2021-02-03T11:37:00Z</cp:lastPrinted>
  <dcterms:created xsi:type="dcterms:W3CDTF">2018-03-27T06:03:00Z</dcterms:created>
  <dcterms:modified xsi:type="dcterms:W3CDTF">2024-02-13T06:56:04Z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