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00" d="100"/>
          <a:sy n="100" d="100"/>
        </p:scale>
        <p:origin x="-96" y="-24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21488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№44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февраля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14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февраля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13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февраля по 21 ч. 14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февраля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без осадков.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 Ветер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юго-восточный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3-8 м/с. Температура воздуха ночью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11-13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мороза, днем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7-9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тепла.</a:t>
            </a:r>
            <a:endParaRPr lang="kk-KZ" sz="1200" dirty="0" smtClean="0">
              <a:latin typeface="Times New Roman KZ" pitchFamily="18" charset="0"/>
              <a:ea typeface="Times New Roman KZ" pitchFamily="18" charset="0"/>
              <a:cs typeface="Times New Roman" pitchFamily="18" charset="0"/>
            </a:endParaRPr>
          </a:p>
          <a:p>
            <a:r>
              <a:rPr lang="kk-KZ" sz="1200" dirty="0" smtClean="0"/>
              <a:t>	</a:t>
            </a:r>
          </a:p>
          <a:p>
            <a:r>
              <a:rPr lang="ru-RU" sz="1200" dirty="0" smtClean="0"/>
              <a:t>		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15 февраля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14 февраля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09 ч 15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февраля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lvl="0"/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Ветер юго-восточный 3-8 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мороза-1 тепла.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 февраля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15 февраля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 февраля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95876" y="3786190"/>
          <a:ext cx="4513543" cy="23142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6429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100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0,3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52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1391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0,3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76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0,4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Абдуалиева М А / Конысбекова Н 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18495</TotalTime>
  <Words>534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3926</cp:revision>
  <cp:lastPrinted>2021-07-01T03:56:27Z</cp:lastPrinted>
  <dcterms:created xsi:type="dcterms:W3CDTF">2018-03-27T06:03:00Z</dcterms:created>
  <dcterms:modified xsi:type="dcterms:W3CDTF">2024-02-13T07:08:44Z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