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690365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блачно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ночью снег, днем осадки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дождь, снег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метель, гололед. Ветер юго-западный, западный 9-14, порывы 15-20 м/с. Температура воздуха ночью 8-10, днем 0-2 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снег, низовая метель.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февраля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1092615"/>
              </p:ext>
            </p:extLst>
          </p:nvPr>
        </p:nvGraphicFramePr>
        <p:xfrm>
          <a:off x="5019674" y="4221088"/>
          <a:ext cx="4691064" cy="22385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А./ 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18615</TotalTime>
  <Words>660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3374</cp:revision>
  <cp:lastPrinted>2021-07-01T03:56:27Z</cp:lastPrinted>
  <dcterms:created xsi:type="dcterms:W3CDTF">2018-03-27T06:03:00Z</dcterms:created>
  <dcterms:modified xsi:type="dcterms:W3CDTF">2024-02-13T06:45:30Z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