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705111517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№44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февраля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13 февраля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95422014"/>
              </p:ext>
            </p:extLst>
          </p:nvPr>
        </p:nvGraphicFramePr>
        <p:xfrm>
          <a:off x="5012783" y="3830460"/>
          <a:ext cx="4596515" cy="2150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574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февраля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13 февраля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14 феврал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южный, юго-западный 3-       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3-5,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февраля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феврал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февраля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накоплению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13476</TotalTime>
  <Words>609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2999</cp:revision>
  <cp:lastPrinted>2021-07-01T03:56:27Z</cp:lastPrinted>
  <dcterms:created xsi:type="dcterms:W3CDTF">2018-03-27T06:03:00Z</dcterms:created>
  <dcterms:modified xsi:type="dcterms:W3CDTF">2024-02-13T06:05:47Z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