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01976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ночью снег, метель. Гололед. Ветер юго-западный 5-10 м/с. Температура воздуха ночью 6-8 мороза, днем 0-2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преимущественно дождь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2-7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62123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18191</TotalTime>
  <Words>547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3319</cp:revision>
  <cp:lastPrinted>2021-07-01T03:56:27Z</cp:lastPrinted>
  <dcterms:created xsi:type="dcterms:W3CDTF">2018-03-27T06:03:00Z</dcterms:created>
  <dcterms:modified xsi:type="dcterms:W3CDTF">2024-02-13T06:29:26Z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