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6" d="100"/>
          <a:sy n="96" d="100"/>
        </p:scale>
        <p:origin x="78" y="44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48405507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повышенный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9185500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0.67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3341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1,463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13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Временами туман. Ветер юго-восточный с переходом на северо-западный 2-7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и днем 6-8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15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2024 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just"/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Туман.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2-7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 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Н.А./Курмангабулова Н.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24804</TotalTime>
  <Words>601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3188</cp:revision>
  <cp:lastPrinted>2021-10-15T03:50:29Z</cp:lastPrinted>
  <dcterms:created xsi:type="dcterms:W3CDTF">2018-03-27T06:03:00Z</dcterms:created>
  <dcterms:modified xsi:type="dcterms:W3CDTF">2024-02-13T06:50:16Z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