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44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13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снег.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0-2° мороза.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9-14  м/с. Температура воздуха 5-7°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3716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6490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18731</TotalTime>
  <Words>586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3213</cp:revision>
  <cp:lastPrinted>2021-10-14T11:15:53Z</cp:lastPrinted>
  <dcterms:created xsi:type="dcterms:W3CDTF">2018-03-27T06:03:00Z</dcterms:created>
  <dcterms:modified xsi:type="dcterms:W3CDTF">2024-02-13T06:44:15Z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