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6245841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7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14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ночью снег, днем небольшой снег. Низовая метель. Ветер 15-20 м/с. Температура воздуха ночью и днем 10-12 мороза, днем с дальнейшим понижением.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28-30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0480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0.546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0.328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740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0.148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18626</TotalTime>
  <Words>617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3067</cp:revision>
  <cp:lastPrinted>2021-07-01T03:56:27Z</cp:lastPrinted>
  <dcterms:created xsi:type="dcterms:W3CDTF">2018-03-27T06:03:00Z</dcterms:created>
  <dcterms:modified xsi:type="dcterms:W3CDTF">2024-02-13T06:40:46Z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