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18781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существенных осадков. Туман.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1-6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ru-RU" altLang="en-US" sz="1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февраля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6363601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18217</TotalTime>
  <Words>594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3315</cp:revision>
  <cp:lastPrinted>2021-07-01T03:56:27Z</cp:lastPrinted>
  <dcterms:created xsi:type="dcterms:W3CDTF">2018-03-27T06:03:00Z</dcterms:created>
  <dcterms:modified xsi:type="dcterms:W3CDTF">2024-02-13T06:38:49Z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