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98312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761824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1486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0,55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қар), көктайғақ. Жел оңтүстіктен, оңтүстік-батыстан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күндіз 0-2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аздаған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smtClean="0">
                <a:latin typeface="Times New Roman" panose="02020603050405020304" pitchFamily="18" charset="0"/>
                <a:cs typeface="Times New Roman" panose="02020603050405020304" pitchFamily="18" charset="0"/>
              </a:rPr>
              <a:t>Жел оңтүстік-батыстан солтүстік-шығысқа ауысып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8742" y="2689944"/>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smtClean="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24274</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4574</cp:revision>
  <cp:lastPrinted>2021-07-01T03:56:27Z</cp:lastPrinted>
  <dcterms:created xsi:type="dcterms:W3CDTF">2018-03-27T06:03:00Z</dcterms:created>
  <dcterms:modified xsi:type="dcterms:W3CDTF">2024-02-12T06:56:28Z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