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0" d="100"/>
          <a:sy n="100" d="100"/>
        </p:scale>
        <p:origin x="-642"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12 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13 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2038317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13</a:t>
            </a:r>
            <a:r>
              <a:rPr lang="kk-KZ" altLang="ru-RU" sz="1100" b="1" dirty="0">
                <a:solidFill>
                  <a:srgbClr val="000000"/>
                </a:solidFill>
                <a:latin typeface="Times New Roman" pitchFamily="18" charset="0"/>
                <a:cs typeface="Times New Roman" pitchFamily="18" charset="0"/>
              </a:rPr>
              <a:t>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3 ақпанға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қар, бұрқасын. Оң</a:t>
            </a:r>
            <a:r>
              <a:rPr lang="kk-KZ" sz="1100" dirty="0" smtClean="0">
                <a:latin typeface="Times New Roman" pitchFamily="18" charset="0"/>
                <a:cs typeface="Times New Roman" pitchFamily="18" charset="0"/>
              </a:rPr>
              <a:t>түстік-батыстан, оңтүстіктен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түнде күші 9-14, күндіз 15-20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22-24,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14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14</a:t>
            </a:r>
            <a:r>
              <a:rPr lang="kk-KZ" altLang="ru-RU" sz="1100" b="1" dirty="0">
                <a:solidFill>
                  <a:srgbClr val="000000"/>
                </a:solidFill>
                <a:latin typeface="Times New Roman" pitchFamily="18" charset="0"/>
                <a:cs typeface="Times New Roman" pitchFamily="18" charset="0"/>
              </a:rPr>
              <a:t> ақпан</a:t>
            </a:r>
            <a:r>
              <a:rPr lang="kk-KZ" sz="1100" b="1" dirty="0">
                <a:latin typeface="Times New Roman" pitchFamily="18" charset="0"/>
                <a:cs typeface="Times New Roman" pitchFamily="18" charset="0"/>
              </a:rPr>
              <a:t>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бұрқасын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kk-KZ" sz="1100" dirty="0" smtClean="0">
                <a:latin typeface="Times New Roman" pitchFamily="18" charset="0"/>
                <a:cs typeface="Times New Roman" pitchFamily="18" charset="0"/>
              </a:rPr>
              <a:t>-батыстан, солтүстіктен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a:t>
            </a:r>
            <a:r>
              <a:rPr lang="kk-KZ" sz="1200" dirty="0">
                <a:solidFill>
                  <a:srgbClr val="000000"/>
                </a:solidFill>
                <a:latin typeface="Times New Roman" pitchFamily="18" charset="0"/>
                <a:cs typeface="Times New Roman" pitchFamily="18" charset="0"/>
              </a:rPr>
              <a:t>3 ақпанға, 14 ақпанға</a:t>
            </a:r>
            <a:r>
              <a:rPr lang="kk-KZ" sz="1200" b="1" dirty="0"/>
              <a:t>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Ю. 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14535</TotalTime>
  <Words>564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4263</cp:revision>
  <cp:lastPrinted>2021-07-01T03:56:27Z</cp:lastPrinted>
  <dcterms:created xsi:type="dcterms:W3CDTF">2018-03-27T06:03:00Z</dcterms:created>
  <dcterms:modified xsi:type="dcterms:W3CDTF">2024-02-12T07:16:48Z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