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9914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780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күннің екінші жартысында қар жауады, жаяу бұрқасын күтіледі. Жел 9-14, күндіз екпіні 15-20 м/с. Ауа температурасы түнде 18-20, күндіз 5-7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13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жаяу бұрқасын күтіледі.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684865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16070</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3002</cp:revision>
  <cp:lastPrinted>2021-07-01T07:38:07Z</cp:lastPrinted>
  <dcterms:created xsi:type="dcterms:W3CDTF">2018-03-27T06:03:00Z</dcterms:created>
  <dcterms:modified xsi:type="dcterms:W3CDTF">2024-02-12T06:45:57Z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