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13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Бұлтты,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 күндіз 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оңтүстік-батысқа ауысады, 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 м/с. </a:t>
            </a:r>
            <a:r>
              <a:rPr lang="kk-KZ" sz="1200" dirty="0" smtClean="0">
                <a:latin typeface="Times New Roman" pitchFamily="18" charset="0"/>
                <a:cs typeface="Times New Roman" pitchFamily="18" charset="0"/>
              </a:rPr>
              <a:t>Ауа температурасы түнде 16-18 градус 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14 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13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(жаңбыр, қар) жауады, көктайғақ болады. Оңтүстік-батыстан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суық</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91206209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643183"/>
            <a:ext cx="473868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13 ақпан, 14 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16822</TotalTime>
  <Words>550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4002</cp:revision>
  <cp:lastPrinted>2021-07-01T07:38:07Z</cp:lastPrinted>
  <dcterms:created xsi:type="dcterms:W3CDTF">2018-03-27T06:03:00Z</dcterms:created>
  <dcterms:modified xsi:type="dcterms:W3CDTF">2024-02-12T06:52:33Z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