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051767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7659761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12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13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Түнде және таңертең тұман түседі. Шығыстан, оңтүстік-шығыстан жел соғады, күші 3-8 м/с. Ауа температурасы түнде 0-2 градус аяз, күндіз 13-15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13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соғады, күші  3-8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13651</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3133</cp:revision>
  <cp:lastPrinted>2021-07-01T03:56:27Z</cp:lastPrinted>
  <dcterms:created xsi:type="dcterms:W3CDTF">2018-03-27T06:03:00Z</dcterms:created>
  <dcterms:modified xsi:type="dcterms:W3CDTF">2024-02-12T05:45:35Z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