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3069979"/>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күндіз жауын-шашын (көбінесе қар), бұрқасын, көктайғак</a:t>
            </a:r>
            <a:r>
              <a:rPr lang="kk-KZ" sz="1200" dirty="0" smtClean="0">
                <a:latin typeface="Times New Roman" panose="02020603050405020304" pitchFamily="18" charset="0"/>
                <a:cs typeface="Times New Roman" panose="02020603050405020304" pitchFamily="18" charset="0"/>
              </a:rPr>
              <a:t>.</a:t>
            </a:r>
            <a:r>
              <a:rPr lang="kk-KZ" sz="1200" kern="1400" dirty="0" smtClean="0">
                <a:solidFill>
                  <a:srgbClr val="000000"/>
                </a:solidFill>
                <a:latin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Оңтүстік-батыстан, 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7-12, күндіз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a:t>
            </a:r>
            <a:r>
              <a:rPr lang="ru-RU" sz="1200" dirty="0" smtClean="0">
                <a:latin typeface="Times New Roman" panose="02020603050405020304" pitchFamily="18" charset="0"/>
                <a:cs typeface="Times New Roman" panose="02020603050405020304" pitchFamily="18" charset="0"/>
              </a:rPr>
              <a:t>-21,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ақпан</a:t>
            </a:r>
          </a:p>
          <a:p>
            <a:pPr lvl="0"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 жауын-шашын </a:t>
            </a:r>
            <a:r>
              <a:rPr lang="kk-KZ" sz="1200" dirty="0">
                <a:solidFill>
                  <a:prstClr val="black"/>
                </a:solidFill>
                <a:latin typeface="Times New Roman" panose="02020603050405020304" pitchFamily="18" charset="0"/>
                <a:cs typeface="Times New Roman" panose="02020603050405020304" pitchFamily="18" charset="0"/>
              </a:rPr>
              <a:t>(көбінесе қар), бұрқасын, көктайғак.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15-20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11-13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6418344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13, түнде 14 </a:t>
            </a:r>
            <a:r>
              <a:rPr lang="kk-KZ" sz="1200" dirty="0" smtClean="0">
                <a:solidFill>
                  <a:prstClr val="black"/>
                </a:solidFill>
                <a:latin typeface="Times New Roman" panose="02020603050405020304" pitchFamily="18" charset="0"/>
                <a:cs typeface="Times New Roman" panose="02020603050405020304" pitchFamily="18" charset="0"/>
              </a:rPr>
              <a:t>ақпан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 Лемешко</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19265</TotalTime>
  <Words>590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3583</cp:revision>
  <cp:lastPrinted>2021-07-01T07:38:07Z</cp:lastPrinted>
  <dcterms:created xsi:type="dcterms:W3CDTF">2018-03-27T06:03:00Z</dcterms:created>
  <dcterms:modified xsi:type="dcterms:W3CDTF">2024-02-12T08:00:59Z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