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2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145211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 оңтүстік-шығыс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 оңтүстік-батыс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7065827"/>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18374</TotalTime>
  <Words>486</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3367</cp:revision>
  <cp:lastPrinted>2021-07-01T07:38:07Z</cp:lastPrinted>
  <dcterms:created xsi:type="dcterms:W3CDTF">2018-03-27T06:03:00Z</dcterms:created>
  <dcterms:modified xsi:type="dcterms:W3CDTF">2024-02-12T05:30:12Z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