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45487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2-7, күндіз 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24-26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13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14</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421143"/>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20882</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2021-07-01T03:56:27Z</cp:lastPrinted>
  <dcterms:created xsi:type="dcterms:W3CDTF">2018-03-27T06:03:00Z</dcterms:created>
  <dcterms:modified xsi:type="dcterms:W3CDTF">2024-02-12T06:49:16Z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