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5373961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546929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Тұман, көктайғақ. </a:t>
            </a:r>
            <a:r>
              <a:rPr lang="kk-KZ" sz="1200" kern="1400" dirty="0" smtClean="0">
                <a:solidFill>
                  <a:srgbClr val="000000"/>
                </a:solidFill>
                <a:latin typeface="Times New Roman"/>
                <a:ea typeface="Times New Roman"/>
              </a:rPr>
              <a:t>Оңтүстік-шығыстан, оңтүстіктен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0-2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 жауын-шашынсыз</a:t>
            </a:r>
            <a:r>
              <a:rPr lang="kk-KZ" altLang="ru-RU" sz="1200" dirty="0" smtClean="0">
                <a:solidFill>
                  <a:srgbClr val="000000"/>
                </a:solidFill>
                <a:latin typeface="Times New Roman" pitchFamily="18" charset="0"/>
                <a:cs typeface="Times New Roman" pitchFamily="18" charset="0"/>
              </a:rPr>
              <a:t>. Тұман.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a:t>
            </a:r>
            <a:r>
              <a:rPr lang="kk-KZ" altLang="ru-RU" sz="1200" dirty="0" smtClean="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19313</TotalTime>
  <Words>584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2023-02-06T06:57:51Z</cp:lastPrinted>
  <dcterms:created xsi:type="dcterms:W3CDTF">2018-03-27T06:03:00Z</dcterms:created>
  <dcterms:modified xsi:type="dcterms:W3CDTF">2024-02-12T07:12:07Z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