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13122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028067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1486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Ветер южный, юго-западный 9-14 м/с. Температура воздуха ночью 8-10 мороза, днем 0-2 тепла..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блачность, небольшие осадки.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24070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4213</cp:revision>
  <cp:lastPrinted>2021-07-01T03:56:27Z</cp:lastPrinted>
  <dcterms:created xsi:type="dcterms:W3CDTF">2018-03-27T06:03:00Z</dcterms:created>
  <dcterms:modified xsi:type="dcterms:W3CDTF">2024-02-12T06:55:23Z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