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февраля по 21 ч.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восточный 3-8 м/с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18-20 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0-2 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юго-восточный 3-8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Р.А./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18494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3923</cp:revision>
  <cp:lastPrinted>2021-07-01T03:56:27Z</cp:lastPrinted>
  <dcterms:created xsi:type="dcterms:W3CDTF">2018-03-27T06:03:00Z</dcterms:created>
  <dcterms:modified xsi:type="dcterms:W3CDTF">2024-02-12T06:32:00Z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