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36331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1717"/>
            <a:ext cx="4758096" cy="15138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без осадков. Ветер юго-западный 7-12 м/с. Температура воздуха ночью 19-21, днем 7-9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снег, метель.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9-11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7181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февраля, ночью 14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29240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4844</cp:revision>
  <cp:lastPrinted>2021-11-30T05:55:24Z</cp:lastPrinted>
  <dcterms:created xsi:type="dcterms:W3CDTF">2018-03-27T06:03:00Z</dcterms:created>
  <dcterms:modified xsi:type="dcterms:W3CDTF">2024-02-12T05:59:15Z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