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9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126318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43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февраля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67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13 февраля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12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Переменная облачность, во второй половине дня снег, низовая метель. Ветер 9-14, днем порывы 15-20 м/с. Температура воздуха ночью 18-20, днем 5-7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14 февраля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снег, низовая метель. Ветер 15-20 м/с. Температура воздуха 6-8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0303081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1.094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0.572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949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18618</TotalTime>
  <Words>618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3066</cp:revision>
  <cp:lastPrinted>2021-07-01T03:56:27Z</cp:lastPrinted>
  <dcterms:created xsi:type="dcterms:W3CDTF">2018-03-27T06:03:00Z</dcterms:created>
  <dcterms:modified xsi:type="dcterms:W3CDTF">2024-02-12T06:46:00Z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