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043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осадки (дождь, снег), гололед, днем низовая метель. Ветер юго-восточный с переходом на юго-западный 7-12, днем порывы 15 м/с. Температура воздуха ночью 16-18 мороза, днем 0-2 тепла.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14 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снег), гололед. Ветер юго-западный 5-10 м/с.  Температура воздуха 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мороз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4768384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февраля, ночью 14 февраля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34783</TotalTime>
  <Words>615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4091</cp:revision>
  <cp:lastPrinted>2021-02-03T11:37:00Z</cp:lastPrinted>
  <dcterms:created xsi:type="dcterms:W3CDTF">2018-03-27T06:03:00Z</dcterms:created>
  <dcterms:modified xsi:type="dcterms:W3CDTF">2024-02-12T06:53:32Z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