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490662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(преимущественно снег), метель, гололед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южный ночью 7-12, днем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19-21,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(преимущественно снег).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709574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21211</TotalTime>
  <Words>600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3567</cp:revision>
  <cp:lastPrinted>2021-07-01T03:56:27Z</cp:lastPrinted>
  <dcterms:created xsi:type="dcterms:W3CDTF">2018-03-27T06:03:00Z</dcterms:created>
  <dcterms:modified xsi:type="dcterms:W3CDTF">2024-02-12T08:01:08Z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