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42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4410577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снег, метель. Ветер юго-западный, южный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22-24, днем 9-11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февраля</a:t>
            </a: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ночью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15684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4441</cp:revision>
  <cp:lastPrinted>2021-07-01T03:56:27Z</cp:lastPrinted>
  <dcterms:created xsi:type="dcterms:W3CDTF">2018-03-27T06:03:00Z</dcterms:created>
  <dcterms:modified xsi:type="dcterms:W3CDTF">2024-02-12T07:17:06Z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